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5" r:id="rId2"/>
    <p:sldId id="274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 varScale="1">
        <p:scale>
          <a:sx n="106" d="100"/>
          <a:sy n="106" d="100"/>
        </p:scale>
        <p:origin x="176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за 9 месяцев </a:t>
            </a:r>
            <a:endParaRPr lang="en-US" sz="2160" b="1" i="0" u="none" strike="noStrike" baseline="0" dirty="0" smtClean="0">
              <a:effectLst/>
            </a:endParaRPr>
          </a:p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202</a:t>
            </a:r>
            <a:r>
              <a:rPr lang="en-US" sz="2160" b="1" i="0" u="none" strike="noStrike" baseline="0" dirty="0" smtClean="0">
                <a:effectLst/>
              </a:rPr>
              <a:t>5</a:t>
            </a:r>
            <a:r>
              <a:rPr lang="ru-RU" sz="2160" b="1" i="0" u="none" strike="noStrike" baseline="0" dirty="0" smtClean="0">
                <a:effectLst/>
              </a:rPr>
              <a:t> </a:t>
            </a:r>
            <a:r>
              <a:rPr lang="ru-RU" sz="2160" b="1" i="0" u="none" strike="noStrike" baseline="0" dirty="0" smtClean="0">
                <a:effectLst/>
              </a:rPr>
              <a:t>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3.703703703703703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9939818460192476"/>
          <c:y val="0.20166812481773111"/>
          <c:w val="0.46587959317585292"/>
          <c:h val="0.777961504811898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14</c:v>
                </c:pt>
                <c:pt idx="6">
                  <c:v>13</c:v>
                </c:pt>
                <c:pt idx="7">
                  <c:v>2</c:v>
                </c:pt>
                <c:pt idx="8">
                  <c:v>28</c:v>
                </c:pt>
                <c:pt idx="9">
                  <c:v>3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EC-4E6D-B6C6-4297FE90C4D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НПА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14</c:v>
                </c:pt>
                <c:pt idx="7">
                  <c:v>9</c:v>
                </c:pt>
                <c:pt idx="8">
                  <c:v>53</c:v>
                </c:pt>
                <c:pt idx="9">
                  <c:v>7</c:v>
                </c:pt>
                <c:pt idx="10">
                  <c:v>0</c:v>
                </c:pt>
                <c:pt idx="11">
                  <c:v>5</c:v>
                </c:pt>
                <c:pt idx="12">
                  <c:v>0</c:v>
                </c:pt>
                <c:pt idx="13">
                  <c:v>4</c:v>
                </c:pt>
                <c:pt idx="14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EC-4E6D-B6C6-4297FE90C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09440"/>
        <c:axId val="112110976"/>
      </c:barChart>
      <c:catAx>
        <c:axId val="11210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112110976"/>
        <c:crosses val="autoZero"/>
        <c:auto val="1"/>
        <c:lblAlgn val="ctr"/>
        <c:lblOffset val="100"/>
        <c:noMultiLvlLbl val="0"/>
      </c:catAx>
      <c:valAx>
        <c:axId val="112110976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1121094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за 9 месяцев </a:t>
            </a:r>
            <a:r>
              <a:rPr lang="ru-RU" sz="2400" baseline="0" dirty="0" smtClean="0"/>
              <a:t>202</a:t>
            </a:r>
            <a:r>
              <a:rPr lang="en-US" sz="2400" baseline="0" dirty="0" smtClean="0"/>
              <a:t>5</a:t>
            </a:r>
            <a:r>
              <a:rPr lang="ru-RU" sz="2400" baseline="0" dirty="0" smtClean="0"/>
              <a:t> </a:t>
            </a:r>
            <a:r>
              <a:rPr lang="ru-RU" sz="2400" baseline="0" dirty="0" smtClean="0"/>
              <a:t>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 w="1000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00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8A5A-4420-A45B-E192A7941277}"/>
              </c:ext>
            </c:extLst>
          </c:dPt>
          <c:dPt>
            <c:idx val="1"/>
            <c:bubble3D val="0"/>
            <c:explosion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A5A-4420-A45B-E192A7941277}"/>
              </c:ext>
            </c:extLst>
          </c:dPt>
          <c:dPt>
            <c:idx val="2"/>
            <c:bubble3D val="0"/>
            <c:explosion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8A5A-4420-A45B-E192A7941277}"/>
              </c:ext>
            </c:extLst>
          </c:dPt>
          <c:dPt>
            <c:idx val="3"/>
            <c:bubble3D val="0"/>
            <c:explosion val="8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A5A-4420-A45B-E192A7941277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2BFB-4CF7-8F2E-0BD18BEDF9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1000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  <c:pt idx="4">
                  <c:v>Не принято к рассмотрению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146</c:v>
                </c:pt>
                <c:pt idx="1">
                  <c:v>0</c:v>
                </c:pt>
                <c:pt idx="2">
                  <c:v>1</c:v>
                </c:pt>
                <c:pt idx="3">
                  <c:v>24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5A-4420-A45B-E192A7941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0000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7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46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224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65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0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11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2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1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6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40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5976534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28549524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643</TotalTime>
  <Words>19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Corbel</vt:lpstr>
      <vt:lpstr>Базис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Денис Пантелеев</cp:lastModifiedBy>
  <cp:revision>111</cp:revision>
  <cp:lastPrinted>2023-07-10T12:22:29Z</cp:lastPrinted>
  <dcterms:created xsi:type="dcterms:W3CDTF">2021-04-13T10:49:34Z</dcterms:created>
  <dcterms:modified xsi:type="dcterms:W3CDTF">2025-12-09T09:35:44Z</dcterms:modified>
</cp:coreProperties>
</file>