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74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 varScale="1">
        <p:scale>
          <a:sx n="106" d="100"/>
          <a:sy n="106" d="100"/>
        </p:scale>
        <p:origin x="10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за 9 месяцев 2024 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3.7037037037037035E-2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10</c:v>
                </c:pt>
                <c:pt idx="7">
                  <c:v>1</c:v>
                </c:pt>
                <c:pt idx="8">
                  <c:v>11</c:v>
                </c:pt>
                <c:pt idx="9">
                  <c:v>1</c:v>
                </c:pt>
                <c:pt idx="10">
                  <c:v>0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EC-4E6D-B6C6-4297FE90C4D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14</c:v>
                </c:pt>
                <c:pt idx="6">
                  <c:v>13</c:v>
                </c:pt>
                <c:pt idx="7">
                  <c:v>2</c:v>
                </c:pt>
                <c:pt idx="8">
                  <c:v>28</c:v>
                </c:pt>
                <c:pt idx="9">
                  <c:v>3</c:v>
                </c:pt>
                <c:pt idx="10">
                  <c:v>0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EC-4E6D-B6C6-4297FE90C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109440"/>
        <c:axId val="112110976"/>
      </c:barChart>
      <c:catAx>
        <c:axId val="11210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112110976"/>
        <c:crosses val="autoZero"/>
        <c:auto val="1"/>
        <c:lblAlgn val="ctr"/>
        <c:lblOffset val="100"/>
        <c:noMultiLvlLbl val="0"/>
      </c:catAx>
      <c:valAx>
        <c:axId val="112110976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1121094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smtClean="0"/>
              <a:t>за 9 месяцев </a:t>
            </a:r>
            <a:r>
              <a:rPr lang="ru-RU" sz="2400" baseline="0" smtClean="0"/>
              <a:t>2024 </a:t>
            </a:r>
            <a:r>
              <a:rPr lang="ru-RU" sz="2400" baseline="0" dirty="0" smtClean="0"/>
              <a:t>года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 w="10000" cap="flat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1000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8A5A-4420-A45B-E192A7941277}"/>
              </c:ext>
            </c:extLst>
          </c:dPt>
          <c:dPt>
            <c:idx val="1"/>
            <c:bubble3D val="0"/>
            <c:explosion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A5A-4420-A45B-E192A7941277}"/>
              </c:ext>
            </c:extLst>
          </c:dPt>
          <c:dPt>
            <c:idx val="2"/>
            <c:bubble3D val="0"/>
            <c:explosion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8A5A-4420-A45B-E192A7941277}"/>
              </c:ext>
            </c:extLst>
          </c:dPt>
          <c:dPt>
            <c:idx val="3"/>
            <c:bubble3D val="0"/>
            <c:explosion val="8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A5A-4420-A45B-E192A7941277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1000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  <c:pt idx="4">
                  <c:v>Не принято к рассмотрению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91</c:v>
                </c:pt>
                <c:pt idx="1">
                  <c:v>0</c:v>
                </c:pt>
                <c:pt idx="2">
                  <c:v>0</c:v>
                </c:pt>
                <c:pt idx="3">
                  <c:v>14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5A-4420-A45B-E192A7941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73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04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946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224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653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0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11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22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31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3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46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40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2275005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40890656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635</TotalTime>
  <Words>17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Corbel</vt:lpstr>
      <vt:lpstr>Базис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Денис Пантелеев</cp:lastModifiedBy>
  <cp:revision>109</cp:revision>
  <cp:lastPrinted>2023-07-10T12:22:29Z</cp:lastPrinted>
  <dcterms:created xsi:type="dcterms:W3CDTF">2021-04-13T10:49:34Z</dcterms:created>
  <dcterms:modified xsi:type="dcterms:W3CDTF">2025-01-16T02:36:18Z</dcterms:modified>
</cp:coreProperties>
</file>