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5" r:id="rId2"/>
    <p:sldId id="274" r:id="rId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1773" autoAdjust="0"/>
  </p:normalViewPr>
  <p:slideViewPr>
    <p:cSldViewPr>
      <p:cViewPr varScale="1">
        <p:scale>
          <a:sx n="106" d="100"/>
          <a:sy n="106" d="100"/>
        </p:scale>
        <p:origin x="176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за </a:t>
            </a:r>
            <a:r>
              <a:rPr lang="ru-RU" sz="2160" b="1" i="0" u="none" strike="noStrike" baseline="0" dirty="0" smtClean="0">
                <a:effectLst/>
              </a:rPr>
              <a:t>202</a:t>
            </a:r>
            <a:r>
              <a:rPr lang="en-US" sz="2160" b="1" i="0" u="none" strike="noStrike" baseline="0" dirty="0" smtClean="0">
                <a:effectLst/>
              </a:rPr>
              <a:t>5</a:t>
            </a:r>
            <a:r>
              <a:rPr lang="ru-RU" sz="2160" b="1" i="0" u="none" strike="noStrike" baseline="0" dirty="0" smtClean="0">
                <a:effectLst/>
              </a:rPr>
              <a:t> </a:t>
            </a:r>
            <a:r>
              <a:rPr lang="ru-RU" sz="2160" b="1" i="0" u="none" strike="noStrike" baseline="0" dirty="0" smtClean="0">
                <a:effectLst/>
              </a:rPr>
              <a:t>год</a:t>
            </a:r>
          </a:p>
        </c:rich>
      </c:tx>
      <c:layout>
        <c:manualLayout>
          <c:xMode val="edge"/>
          <c:yMode val="edge"/>
          <c:x val="0.11479166666666667"/>
          <c:y val="3.7037037037037035E-2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НПА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15</c:v>
                </c:pt>
                <c:pt idx="6">
                  <c:v>18</c:v>
                </c:pt>
                <c:pt idx="7">
                  <c:v>5</c:v>
                </c:pt>
                <c:pt idx="8">
                  <c:v>44</c:v>
                </c:pt>
                <c:pt idx="9">
                  <c:v>3</c:v>
                </c:pt>
                <c:pt idx="10">
                  <c:v>0</c:v>
                </c:pt>
                <c:pt idx="11">
                  <c:v>3</c:v>
                </c:pt>
                <c:pt idx="12">
                  <c:v>0</c:v>
                </c:pt>
                <c:pt idx="13">
                  <c:v>1</c:v>
                </c:pt>
                <c:pt idx="14">
                  <c:v>124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EC-4E6D-B6C6-4297FE90C4D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НПА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16</c:v>
                </c:pt>
                <c:pt idx="7">
                  <c:v>9</c:v>
                </c:pt>
                <c:pt idx="8">
                  <c:v>72</c:v>
                </c:pt>
                <c:pt idx="9">
                  <c:v>8</c:v>
                </c:pt>
                <c:pt idx="10">
                  <c:v>0</c:v>
                </c:pt>
                <c:pt idx="11">
                  <c:v>7</c:v>
                </c:pt>
                <c:pt idx="12">
                  <c:v>0</c:v>
                </c:pt>
                <c:pt idx="13">
                  <c:v>5</c:v>
                </c:pt>
                <c:pt idx="14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EC-4E6D-B6C6-4297FE90C4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109440"/>
        <c:axId val="112110976"/>
      </c:barChart>
      <c:catAx>
        <c:axId val="112109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112110976"/>
        <c:crosses val="autoZero"/>
        <c:auto val="1"/>
        <c:lblAlgn val="ctr"/>
        <c:lblOffset val="100"/>
        <c:noMultiLvlLbl val="0"/>
      </c:catAx>
      <c:valAx>
        <c:axId val="112110976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11210944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r>
              <a:rPr lang="ru-RU" sz="2400" dirty="0" smtClean="0"/>
              <a:t>По результатам рассмотрения обращений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за </a:t>
            </a:r>
            <a:r>
              <a:rPr lang="ru-RU" sz="2400" dirty="0" smtClean="0"/>
              <a:t>2</a:t>
            </a:r>
            <a:r>
              <a:rPr lang="ru-RU" sz="2400" baseline="0" dirty="0" smtClean="0"/>
              <a:t>02</a:t>
            </a:r>
            <a:r>
              <a:rPr lang="en-US" sz="2400" baseline="0" dirty="0" smtClean="0"/>
              <a:t>5</a:t>
            </a:r>
            <a:r>
              <a:rPr lang="ru-RU" sz="2400" baseline="0" dirty="0" smtClean="0"/>
              <a:t> </a:t>
            </a:r>
            <a:r>
              <a:rPr lang="ru-RU" sz="2400" baseline="0" dirty="0" smtClean="0"/>
              <a:t>год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75"/>
      <c:rotY val="0"/>
      <c:rAngAx val="0"/>
    </c:view3D>
    <c:floor>
      <c:thickness val="0"/>
      <c:spPr>
        <a:noFill/>
        <a:ln w="10000" cap="flat" cmpd="sng" algn="ctr">
          <a:solidFill>
            <a:schemeClr val="tx1">
              <a:tint val="75000"/>
            </a:schemeClr>
          </a:solidFill>
          <a:prstDash val="solid"/>
          <a:round/>
        </a:ln>
        <a:effectLst/>
        <a:sp3d contourW="10000">
          <a:contourClr>
            <a:schemeClr val="tx1">
              <a:tint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8A5A-4420-A45B-E192A7941277}"/>
              </c:ext>
            </c:extLst>
          </c:dPt>
          <c:dPt>
            <c:idx val="1"/>
            <c:bubble3D val="0"/>
            <c:explosion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8A5A-4420-A45B-E192A7941277}"/>
              </c:ext>
            </c:extLst>
          </c:dPt>
          <c:dPt>
            <c:idx val="2"/>
            <c:bubble3D val="0"/>
            <c:explosion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8A5A-4420-A45B-E192A7941277}"/>
              </c:ext>
            </c:extLst>
          </c:dPt>
          <c:dPt>
            <c:idx val="3"/>
            <c:bubble3D val="0"/>
            <c:explosion val="8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8A5A-4420-A45B-E192A7941277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A6D8-48DE-85DD-2B424015D6E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1000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  <c:pt idx="4">
                  <c:v>Не принято к рассмотрению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171</c:v>
                </c:pt>
                <c:pt idx="1">
                  <c:v>0</c:v>
                </c:pt>
                <c:pt idx="2">
                  <c:v>1</c:v>
                </c:pt>
                <c:pt idx="3">
                  <c:v>30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5A-4420-A45B-E192A79412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10000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073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046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946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224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653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102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11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22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2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310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3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469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408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3064371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32799653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637</TotalTime>
  <Words>15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Corbel</vt:lpstr>
      <vt:lpstr>Базис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Денис Пантелеев</cp:lastModifiedBy>
  <cp:revision>111</cp:revision>
  <cp:lastPrinted>2023-07-10T12:22:29Z</cp:lastPrinted>
  <dcterms:created xsi:type="dcterms:W3CDTF">2021-04-13T10:49:34Z</dcterms:created>
  <dcterms:modified xsi:type="dcterms:W3CDTF">2026-01-22T07:22:45Z</dcterms:modified>
</cp:coreProperties>
</file>