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 varScale="1">
        <p:scale>
          <a:sx n="106" d="100"/>
          <a:sy n="106" d="100"/>
        </p:scale>
        <p:origin x="17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2024 год</a:t>
            </a:r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5</c:v>
                </c:pt>
                <c:pt idx="5">
                  <c:v>1</c:v>
                </c:pt>
                <c:pt idx="6">
                  <c:v>13</c:v>
                </c:pt>
                <c:pt idx="7">
                  <c:v>3</c:v>
                </c:pt>
                <c:pt idx="8">
                  <c:v>23</c:v>
                </c:pt>
                <c:pt idx="9">
                  <c:v>1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  <c:pt idx="13">
                  <c:v>0</c:v>
                </c:pt>
                <c:pt idx="1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15</c:v>
                </c:pt>
                <c:pt idx="6">
                  <c:v>18</c:v>
                </c:pt>
                <c:pt idx="7">
                  <c:v>5</c:v>
                </c:pt>
                <c:pt idx="8">
                  <c:v>44</c:v>
                </c:pt>
                <c:pt idx="9">
                  <c:v>3</c:v>
                </c:pt>
                <c:pt idx="10">
                  <c:v>0</c:v>
                </c:pt>
                <c:pt idx="11">
                  <c:v>3</c:v>
                </c:pt>
                <c:pt idx="12">
                  <c:v>0</c:v>
                </c:pt>
                <c:pt idx="13">
                  <c:v>1</c:v>
                </c:pt>
                <c:pt idx="14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 2</a:t>
            </a:r>
            <a:r>
              <a:rPr lang="ru-RU" sz="2400" baseline="0" dirty="0" smtClean="0"/>
              <a:t>024 год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190</c:v>
                </c:pt>
                <c:pt idx="1">
                  <c:v>0</c:v>
                </c:pt>
                <c:pt idx="2">
                  <c:v>0</c:v>
                </c:pt>
                <c:pt idx="3">
                  <c:v>21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102271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94258672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630</TotalTime>
  <Words>13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110</cp:revision>
  <cp:lastPrinted>2023-07-10T12:22:29Z</cp:lastPrinted>
  <dcterms:created xsi:type="dcterms:W3CDTF">2021-04-13T10:49:34Z</dcterms:created>
  <dcterms:modified xsi:type="dcterms:W3CDTF">2025-01-16T02:36:37Z</dcterms:modified>
</cp:coreProperties>
</file>