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</a:t>
            </a:r>
            <a:r>
              <a:rPr lang="ru-RU" sz="2160" b="1" i="0" u="none" strike="noStrike" baseline="0" dirty="0" smtClean="0">
                <a:effectLst/>
              </a:rPr>
              <a:t>3 месяца 2025 </a:t>
            </a:r>
            <a:r>
              <a:rPr lang="ru-RU" sz="2160" b="1" i="0" u="none" strike="noStrike" baseline="0" dirty="0" smtClean="0">
                <a:effectLst/>
              </a:rPr>
              <a:t>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14</c:v>
                </c:pt>
                <c:pt idx="6">
                  <c:v>4</c:v>
                </c:pt>
                <c:pt idx="7">
                  <c:v>1</c:v>
                </c:pt>
                <c:pt idx="8">
                  <c:v>6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8</c:v>
                </c:pt>
                <c:pt idx="7">
                  <c:v>3</c:v>
                </c:pt>
                <c:pt idx="8">
                  <c:v>11</c:v>
                </c:pt>
                <c:pt idx="9">
                  <c:v>2</c:v>
                </c:pt>
                <c:pt idx="10">
                  <c:v>0</c:v>
                </c:pt>
                <c:pt idx="11">
                  <c:v>3</c:v>
                </c:pt>
                <c:pt idx="12">
                  <c:v>0</c:v>
                </c:pt>
                <c:pt idx="13">
                  <c:v>3</c:v>
                </c:pt>
                <c:pt idx="14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 </a:t>
            </a:r>
            <a:r>
              <a:rPr lang="ru-RU" sz="2400" dirty="0" smtClean="0"/>
              <a:t>3 месяца </a:t>
            </a:r>
            <a:r>
              <a:rPr lang="ru-RU" sz="2400" baseline="0" dirty="0" smtClean="0"/>
              <a:t>2025 </a:t>
            </a:r>
            <a:r>
              <a:rPr lang="ru-RU" sz="2400" baseline="0" dirty="0" smtClean="0"/>
              <a:t>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9C67-4A26-B241-DE561EA142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71</c:v>
                </c:pt>
                <c:pt idx="1">
                  <c:v>8</c:v>
                </c:pt>
                <c:pt idx="2">
                  <c:v>0</c:v>
                </c:pt>
                <c:pt idx="3">
                  <c:v>7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C528D-4C40-4FCD-9795-6E804D71C9CE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A8365-2B93-497F-9379-7F5E6B225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54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A8365-2B93-497F-9379-7F5E6B225B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26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21872929"/>
              </p:ext>
            </p:extLst>
          </p:nvPr>
        </p:nvGraphicFramePr>
        <p:xfrm>
          <a:off x="107504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36762978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645</TotalTime>
  <Words>18</Words>
  <Application>Microsoft Office PowerPoint</Application>
  <PresentationFormat>Экран (4:3)</PresentationFormat>
  <Paragraphs>4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111</cp:revision>
  <cp:lastPrinted>2023-07-10T12:22:29Z</cp:lastPrinted>
  <dcterms:created xsi:type="dcterms:W3CDTF">2021-04-13T10:49:34Z</dcterms:created>
  <dcterms:modified xsi:type="dcterms:W3CDTF">2025-04-08T10:06:03Z</dcterms:modified>
</cp:coreProperties>
</file>